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3" d="100"/>
          <a:sy n="13" d="100"/>
        </p:scale>
        <p:origin x="25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04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109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97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943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23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494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707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944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3255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85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32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70C4D-1AEF-4F71-8D53-7B1A3A30184E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A840F-AAD4-4779-8915-77EE33D952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037927A-9AD8-60D2-D403-860BEBA7E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72169"/>
            <a:ext cx="32399288" cy="462846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9AC503B-00FD-92EF-90D9-EAF1BAE98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584595"/>
            <a:ext cx="11140652" cy="431617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6626611B-CCD6-0462-05B0-4BCA5A4C3E7B}"/>
              </a:ext>
            </a:extLst>
          </p:cNvPr>
          <p:cNvSpPr txBox="1"/>
          <p:nvPr/>
        </p:nvSpPr>
        <p:spPr>
          <a:xfrm>
            <a:off x="1097280" y="7703805"/>
            <a:ext cx="14805917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rgbClr val="000000"/>
                </a:solidFill>
                <a:latin typeface="Open Sans" panose="020F0502020204030204" pitchFamily="34" charset="0"/>
              </a:rPr>
              <a:t>Lorem Ipsum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5400" dirty="0" err="1">
                <a:solidFill>
                  <a:srgbClr val="000000"/>
                </a:solidFill>
                <a:latin typeface="Open Sans" panose="020F0502020204030204" pitchFamily="34" charset="0"/>
              </a:rPr>
              <a:t>popularised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 in the 1960s with the release of Letraset sheets containing Lorem </a:t>
            </a:r>
            <a:endParaRPr lang="pt-BR" sz="54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BD69B8F-D19C-EF30-C5A6-168B1D7B1745}"/>
              </a:ext>
            </a:extLst>
          </p:cNvPr>
          <p:cNvSpPr txBox="1"/>
          <p:nvPr/>
        </p:nvSpPr>
        <p:spPr>
          <a:xfrm>
            <a:off x="1097280" y="17979589"/>
            <a:ext cx="148059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rgbClr val="000000"/>
                </a:solidFill>
                <a:latin typeface="Open Sans" panose="020F0502020204030204" pitchFamily="34" charset="0"/>
              </a:rPr>
              <a:t>Lorem Ipsum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 is simply dummy text of the printing and typesetting industry. Lorem Ipsum has been the industry's standard dummy text ever since the 1500s.</a:t>
            </a:r>
            <a:endParaRPr lang="pt-BR" sz="54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6557C78-46C5-3C29-C305-C94F6B3DB3B5}"/>
              </a:ext>
            </a:extLst>
          </p:cNvPr>
          <p:cNvSpPr txBox="1"/>
          <p:nvPr/>
        </p:nvSpPr>
        <p:spPr>
          <a:xfrm>
            <a:off x="1219200" y="22685795"/>
            <a:ext cx="14805917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rgbClr val="000000"/>
                </a:solidFill>
                <a:latin typeface="Open Sans" panose="020F0502020204030204" pitchFamily="34" charset="0"/>
              </a:rPr>
              <a:t>Lorem Ipsum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5400" dirty="0" err="1">
                <a:solidFill>
                  <a:srgbClr val="000000"/>
                </a:solidFill>
                <a:latin typeface="Open Sans" panose="020F0502020204030204" pitchFamily="34" charset="0"/>
              </a:rPr>
              <a:t>popularised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 in the 1960s with the release of Letraset sheets containing Lorem </a:t>
            </a:r>
            <a:endParaRPr lang="pt-BR" sz="54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74BB6EE-6FF7-7D15-ACA0-052273FC2237}"/>
              </a:ext>
            </a:extLst>
          </p:cNvPr>
          <p:cNvSpPr txBox="1"/>
          <p:nvPr/>
        </p:nvSpPr>
        <p:spPr>
          <a:xfrm>
            <a:off x="1219202" y="32803726"/>
            <a:ext cx="148059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rgbClr val="000000"/>
                </a:solidFill>
                <a:latin typeface="Open Sans" panose="020F0502020204030204" pitchFamily="34" charset="0"/>
              </a:rPr>
              <a:t>Lorem Ipsum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 is simply dummy text of the printing and typesetting industry. Lorem Ipsum has been the industry's standard dummy text ever since the 1500s, when an unknown printer took a galley</a:t>
            </a:r>
            <a:endParaRPr lang="pt-BR" sz="54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6C61141-5E44-7C6D-6312-260FFA6B8A2F}"/>
              </a:ext>
            </a:extLst>
          </p:cNvPr>
          <p:cNvSpPr txBox="1"/>
          <p:nvPr/>
        </p:nvSpPr>
        <p:spPr>
          <a:xfrm>
            <a:off x="16678971" y="7599163"/>
            <a:ext cx="14805917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5400" dirty="0" err="1">
                <a:solidFill>
                  <a:srgbClr val="000000"/>
                </a:solidFill>
                <a:latin typeface="Open Sans" panose="020F0502020204030204" pitchFamily="34" charset="0"/>
              </a:rPr>
              <a:t>popularised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 in the 1960s with the release of Letraset sheets containing Lorem </a:t>
            </a:r>
            <a:endParaRPr lang="pt-BR" sz="54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40B1ECD-03B3-CD71-A6B9-122F0FF2CEAB}"/>
              </a:ext>
            </a:extLst>
          </p:cNvPr>
          <p:cNvSpPr txBox="1"/>
          <p:nvPr/>
        </p:nvSpPr>
        <p:spPr>
          <a:xfrm>
            <a:off x="16678971" y="17903170"/>
            <a:ext cx="14805917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rgbClr val="000000"/>
                </a:solidFill>
                <a:latin typeface="Open Sans" panose="020F0502020204030204" pitchFamily="34" charset="0"/>
              </a:rPr>
              <a:t>Lorem Ipsum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5400" dirty="0" err="1">
                <a:solidFill>
                  <a:srgbClr val="000000"/>
                </a:solidFill>
                <a:latin typeface="Open Sans" panose="020F0502020204030204" pitchFamily="34" charset="0"/>
              </a:rPr>
              <a:t>popularised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 in the 1960s with the release of Letraset sheets containing Lorem </a:t>
            </a:r>
            <a:endParaRPr lang="pt-BR" sz="54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4AC5C66-C04B-5EFB-92A7-5EF2D841558A}"/>
              </a:ext>
            </a:extLst>
          </p:cNvPr>
          <p:cNvSpPr txBox="1"/>
          <p:nvPr/>
        </p:nvSpPr>
        <p:spPr>
          <a:xfrm>
            <a:off x="16678970" y="28187077"/>
            <a:ext cx="148059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rgbClr val="000000"/>
                </a:solidFill>
                <a:latin typeface="Open Sans" panose="020F0502020204030204" pitchFamily="34" charset="0"/>
              </a:rPr>
              <a:t>Lorem Ipsum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 is simply dummy text of the printing and typesetting industry. Lorem Ipsum has been the industry's standard dummy </a:t>
            </a:r>
            <a:endParaRPr lang="pt-BR" sz="54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67F713C-6447-EDD1-928F-70C5CAF27311}"/>
              </a:ext>
            </a:extLst>
          </p:cNvPr>
          <p:cNvSpPr txBox="1"/>
          <p:nvPr/>
        </p:nvSpPr>
        <p:spPr>
          <a:xfrm>
            <a:off x="16678970" y="33124523"/>
            <a:ext cx="148059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rgbClr val="000000"/>
                </a:solidFill>
                <a:latin typeface="Open Sans" panose="020F0502020204030204" pitchFamily="34" charset="0"/>
              </a:rPr>
              <a:t>Lorem Ipsum</a:t>
            </a:r>
            <a:r>
              <a:rPr lang="en-US" sz="5400" dirty="0">
                <a:solidFill>
                  <a:srgbClr val="000000"/>
                </a:solidFill>
                <a:latin typeface="Open Sans" panose="020F0502020204030204" pitchFamily="34" charset="0"/>
              </a:rPr>
              <a:t> is simply dummy text of the printing and typesetting industry. Lorem Ipsum has been the industry's standard dummy </a:t>
            </a:r>
            <a:endParaRPr lang="pt-BR" sz="5400" dirty="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8AC600FF-AAA2-4EED-CD3F-12CF21228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49"/>
          <a:stretch/>
        </p:blipFill>
        <p:spPr>
          <a:xfrm>
            <a:off x="14112240" y="-43143"/>
            <a:ext cx="18257520" cy="462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279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</TotalTime>
  <Words>421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Samsung Certro4</dc:creator>
  <cp:lastModifiedBy>Samsung Certro4</cp:lastModifiedBy>
  <cp:revision>1</cp:revision>
  <dcterms:created xsi:type="dcterms:W3CDTF">2025-03-18T12:53:50Z</dcterms:created>
  <dcterms:modified xsi:type="dcterms:W3CDTF">2025-03-18T13:15:05Z</dcterms:modified>
</cp:coreProperties>
</file>